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295F9DA-C31A-4467-B970-C13262A20A5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5F49C25-6412-4C62-8126-E5DEA5BDC32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BC53625-FFBD-4BBD-A3FB-13E22CA65D1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6C5ADB0-8019-43B0-9A42-77FC2D652F8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9DA6115-22C6-4588-BAEA-B575D511309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71EAD4B-041A-475B-9604-451C7CB9766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418CD14-74B5-4034-9D72-6272F3247F3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2AB916D-C8E6-40BF-9FD5-5A04775FC99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A965379-A5D7-48F7-9413-D1C613D011E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808D1F8-42F8-4DD8-8CE2-1EEF539C5A4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06CA81B-8F91-4529-A3FA-48F44279F3C7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A91880E-24F7-4AF9-9D0A-1FA84835A509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CBEE0439-A5D8-455E-8B20-B482B70F8675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"/>
          <p:cNvSpPr/>
          <p:nvPr/>
        </p:nvSpPr>
        <p:spPr>
          <a:xfrm>
            <a:off x="5715000" y="3200400"/>
            <a:ext cx="914400" cy="4572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900" spc="-1" strike="noStrike">
                <a:solidFill>
                  <a:srgbClr val="000000"/>
                </a:solidFill>
                <a:latin typeface="Arial"/>
              </a:rPr>
              <a:t>LibreLink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"/>
          <p:cNvSpPr/>
          <p:nvPr/>
        </p:nvSpPr>
        <p:spPr>
          <a:xfrm>
            <a:off x="7772400" y="3429000"/>
            <a:ext cx="685800" cy="685800"/>
          </a:xfrm>
          <a:prstGeom prst="ellipse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1" lang="en-US" sz="700" spc="-1" strike="noStrike">
                <a:solidFill>
                  <a:srgbClr val="000000"/>
                </a:solidFill>
                <a:latin typeface="Arial"/>
              </a:rPr>
              <a:t>Sensor</a:t>
            </a:r>
            <a:endParaRPr b="0" lang="en-US" sz="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"/>
          <p:cNvSpPr/>
          <p:nvPr/>
        </p:nvSpPr>
        <p:spPr>
          <a:xfrm>
            <a:off x="5715000" y="2514600"/>
            <a:ext cx="914400" cy="4572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900" spc="-1" strike="noStrike">
                <a:solidFill>
                  <a:srgbClr val="000000"/>
                </a:solidFill>
                <a:latin typeface="Arial"/>
              </a:rPr>
              <a:t>LibreLinkUp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"/>
          <p:cNvSpPr/>
          <p:nvPr/>
        </p:nvSpPr>
        <p:spPr>
          <a:xfrm>
            <a:off x="4114800" y="914400"/>
            <a:ext cx="914400" cy="4572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900" spc="-1" strike="noStrike">
                <a:solidFill>
                  <a:srgbClr val="000000"/>
                </a:solidFill>
                <a:latin typeface="Arial"/>
              </a:rPr>
              <a:t>Cloud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"/>
          <p:cNvSpPr/>
          <p:nvPr/>
        </p:nvSpPr>
        <p:spPr>
          <a:xfrm>
            <a:off x="4343400" y="2057400"/>
            <a:ext cx="2514600" cy="2514600"/>
          </a:xfrm>
          <a:prstGeom prst="rect">
            <a:avLst/>
          </a:prstGeom>
          <a:noFill/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"/>
          <p:cNvSpPr/>
          <p:nvPr/>
        </p:nvSpPr>
        <p:spPr>
          <a:xfrm>
            <a:off x="4572000" y="2514600"/>
            <a:ext cx="914400" cy="4572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900" spc="-1" strike="noStrike">
                <a:solidFill>
                  <a:srgbClr val="000000"/>
                </a:solidFill>
                <a:latin typeface="Arial"/>
              </a:rPr>
              <a:t>Gluroo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"/>
          <p:cNvSpPr txBox="1"/>
          <p:nvPr/>
        </p:nvSpPr>
        <p:spPr>
          <a:xfrm>
            <a:off x="4343400" y="4572000"/>
            <a:ext cx="13716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Telefoon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"/>
          <p:cNvSpPr/>
          <p:nvPr/>
        </p:nvSpPr>
        <p:spPr>
          <a:xfrm>
            <a:off x="914400" y="2057400"/>
            <a:ext cx="1828800" cy="2514600"/>
          </a:xfrm>
          <a:prstGeom prst="rect">
            <a:avLst/>
          </a:prstGeom>
          <a:noFill/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"/>
          <p:cNvSpPr/>
          <p:nvPr/>
        </p:nvSpPr>
        <p:spPr>
          <a:xfrm>
            <a:off x="1600200" y="2514600"/>
            <a:ext cx="914400" cy="4572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900" spc="-1" strike="noStrike">
                <a:solidFill>
                  <a:srgbClr val="000000"/>
                </a:solidFill>
                <a:latin typeface="Arial"/>
              </a:rPr>
              <a:t>Browser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lang="en-US" sz="900" spc="-1" strike="noStrike">
                <a:solidFill>
                  <a:srgbClr val="000000"/>
                </a:solidFill>
                <a:latin typeface="Arial"/>
              </a:rPr>
              <a:t>LibreView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"/>
          <p:cNvSpPr/>
          <p:nvPr/>
        </p:nvSpPr>
        <p:spPr>
          <a:xfrm flipH="1" flipV="1">
            <a:off x="4800600" y="1371600"/>
            <a:ext cx="1143000" cy="11430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"/>
          <p:cNvSpPr/>
          <p:nvPr/>
        </p:nvSpPr>
        <p:spPr>
          <a:xfrm flipH="1" flipV="1">
            <a:off x="6629400" y="3429000"/>
            <a:ext cx="1143000" cy="228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"/>
          <p:cNvSpPr/>
          <p:nvPr/>
        </p:nvSpPr>
        <p:spPr>
          <a:xfrm flipH="1" flipV="1">
            <a:off x="6629400" y="2743200"/>
            <a:ext cx="1143000" cy="9144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"/>
          <p:cNvSpPr/>
          <p:nvPr/>
        </p:nvSpPr>
        <p:spPr>
          <a:xfrm>
            <a:off x="4572000" y="1371600"/>
            <a:ext cx="457200" cy="11430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"/>
          <p:cNvSpPr/>
          <p:nvPr/>
        </p:nvSpPr>
        <p:spPr>
          <a:xfrm flipH="1">
            <a:off x="2514600" y="1371600"/>
            <a:ext cx="1828800" cy="11430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"/>
          <p:cNvSpPr txBox="1"/>
          <p:nvPr/>
        </p:nvSpPr>
        <p:spPr>
          <a:xfrm>
            <a:off x="1143000" y="4572000"/>
            <a:ext cx="13716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Computer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Application>LibreOffice/7.5.1.2$Windows_X86_64 LibreOffice_project/fcbaee479e84c6cd81291587d2ee68cba099e129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2025-02-06T21:26:45Z</dcterms:created>
  <dc:creator/>
  <dc:description/>
  <dc:language>en-US</dc:language>
  <cp:lastModifiedBy/>
  <dcterms:modified xsi:type="dcterms:W3CDTF">2025-02-06T21:34:34Z</dcterms:modified>
  <cp:revision>1</cp:revision>
  <dc:subject/>
  <dc:title/>
</cp:coreProperties>
</file>